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Où</a:t>
            </a:r>
            <a:r>
              <a:rPr lang="en-US" dirty="0" smtClean="0"/>
              <a:t> vas-</a:t>
            </a:r>
            <a:r>
              <a:rPr lang="en-US" dirty="0" err="1" smtClean="0"/>
              <a:t>tu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À la </a:t>
            </a:r>
            <a:r>
              <a:rPr lang="en-US" sz="2800" dirty="0" err="1" smtClean="0">
                <a:latin typeface="Comic Sans MS" panose="030F0702030302020204" pitchFamily="66" charset="0"/>
              </a:rPr>
              <a:t>patinoire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À la </a:t>
            </a:r>
            <a:r>
              <a:rPr lang="en-US" sz="2800" dirty="0" err="1" smtClean="0">
                <a:latin typeface="Comic Sans MS" panose="030F0702030302020204" pitchFamily="66" charset="0"/>
              </a:rPr>
              <a:t>mer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À la </a:t>
            </a:r>
            <a:r>
              <a:rPr lang="en-US" sz="2800" dirty="0" err="1" smtClean="0">
                <a:latin typeface="Comic Sans MS" panose="030F0702030302020204" pitchFamily="66" charset="0"/>
              </a:rPr>
              <a:t>campagne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À </a:t>
            </a:r>
            <a:r>
              <a:rPr lang="en-US" sz="2800" dirty="0" err="1" smtClean="0">
                <a:latin typeface="Comic Sans MS" panose="030F0702030302020204" pitchFamily="66" charset="0"/>
              </a:rPr>
              <a:t>l’opéra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7" y="4819425"/>
            <a:ext cx="1749911" cy="1909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659" y="4857076"/>
            <a:ext cx="2384612" cy="1834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636" y="4819425"/>
            <a:ext cx="1450653" cy="1909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54" y="3739979"/>
            <a:ext cx="3116389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4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vais</a:t>
            </a:r>
            <a:r>
              <a:rPr lang="en-US" dirty="0" smtClean="0"/>
              <a:t>_____________.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Au </a:t>
            </a:r>
            <a:r>
              <a:rPr lang="en-US" sz="2400" dirty="0" err="1" smtClean="0">
                <a:latin typeface="Comic Sans MS" panose="030F0702030302020204" pitchFamily="66" charset="0"/>
              </a:rPr>
              <a:t>théâtre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Au lac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Au cybercafé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Au club de tennis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À la </a:t>
            </a:r>
            <a:r>
              <a:rPr lang="en-US" sz="2400" dirty="0" err="1" smtClean="0">
                <a:latin typeface="Comic Sans MS" panose="030F0702030302020204" pitchFamily="66" charset="0"/>
              </a:rPr>
              <a:t>montagne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153436"/>
            <a:ext cx="2159000" cy="143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14" y="4452396"/>
            <a:ext cx="1851735" cy="2385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14" y="5377161"/>
            <a:ext cx="2077061" cy="1328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40" y="5344104"/>
            <a:ext cx="1753721" cy="1361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4903022"/>
            <a:ext cx="2728072" cy="18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vais</a:t>
            </a:r>
            <a:r>
              <a:rPr lang="en-US" dirty="0" smtClean="0"/>
              <a:t>_______________.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Au zoo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À la </a:t>
            </a:r>
            <a:r>
              <a:rPr lang="en-US" sz="2800" dirty="0" err="1" smtClean="0">
                <a:latin typeface="Comic Sans MS" panose="030F0702030302020204" pitchFamily="66" charset="0"/>
              </a:rPr>
              <a:t>plage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Au </a:t>
            </a:r>
            <a:r>
              <a:rPr lang="en-US" sz="2800" dirty="0" err="1" smtClean="0">
                <a:latin typeface="Comic Sans MS" panose="030F0702030302020204" pitchFamily="66" charset="0"/>
              </a:rPr>
              <a:t>musée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658061"/>
            <a:ext cx="2628392" cy="1977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43" y="4830183"/>
            <a:ext cx="2315024" cy="1918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35" y="5233743"/>
            <a:ext cx="2298551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0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vais</a:t>
            </a:r>
            <a:r>
              <a:rPr lang="en-US" dirty="0" smtClean="0"/>
              <a:t>____________.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fais</a:t>
            </a:r>
            <a:r>
              <a:rPr lang="en-US" sz="2800" dirty="0" smtClean="0">
                <a:latin typeface="Comic Sans MS" panose="030F0702030302020204" pitchFamily="66" charset="0"/>
              </a:rPr>
              <a:t> du </a:t>
            </a:r>
            <a:r>
              <a:rPr lang="en-US" sz="2800" dirty="0" err="1" smtClean="0">
                <a:latin typeface="Comic Sans MS" panose="030F0702030302020204" pitchFamily="66" charset="0"/>
              </a:rPr>
              <a:t>patin</a:t>
            </a:r>
            <a:r>
              <a:rPr lang="en-US" sz="2800" dirty="0" smtClean="0">
                <a:latin typeface="Comic Sans MS" panose="030F0702030302020204" pitchFamily="66" charset="0"/>
              </a:rPr>
              <a:t> à glace.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vais</a:t>
            </a:r>
            <a:r>
              <a:rPr lang="en-US" sz="2800" dirty="0" smtClean="0">
                <a:latin typeface="Comic Sans MS" panose="030F0702030302020204" pitchFamily="66" charset="0"/>
              </a:rPr>
              <a:t> à la </a:t>
            </a:r>
            <a:r>
              <a:rPr lang="en-US" sz="2800" dirty="0" err="1" smtClean="0">
                <a:latin typeface="Comic Sans MS" panose="030F0702030302020204" pitchFamily="66" charset="0"/>
              </a:rPr>
              <a:t>patinoire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regarde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u="sng" dirty="0" smtClean="0">
                <a:latin typeface="Comic Sans MS" panose="030F0702030302020204" pitchFamily="66" charset="0"/>
              </a:rPr>
              <a:t>Les </a:t>
            </a:r>
            <a:r>
              <a:rPr lang="en-US" sz="2800" u="sng" dirty="0" err="1" smtClean="0">
                <a:latin typeface="Comic Sans MS" panose="030F0702030302020204" pitchFamily="66" charset="0"/>
              </a:rPr>
              <a:t>Mis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vais</a:t>
            </a:r>
            <a:r>
              <a:rPr lang="en-US" sz="2800" dirty="0" smtClean="0">
                <a:latin typeface="Comic Sans MS" panose="030F0702030302020204" pitchFamily="66" charset="0"/>
              </a:rPr>
              <a:t> au </a:t>
            </a:r>
            <a:r>
              <a:rPr lang="en-US" sz="2800" dirty="0" err="1" smtClean="0">
                <a:latin typeface="Comic Sans MS" panose="030F0702030302020204" pitchFamily="66" charset="0"/>
              </a:rPr>
              <a:t>théâtre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vais</a:t>
            </a:r>
            <a:r>
              <a:rPr lang="en-US" dirty="0" smtClean="0"/>
              <a:t>____________.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fais</a:t>
            </a:r>
            <a:r>
              <a:rPr lang="en-US" sz="2800" dirty="0" smtClean="0">
                <a:latin typeface="Comic Sans MS" panose="030F0702030302020204" pitchFamily="66" charset="0"/>
              </a:rPr>
              <a:t> du surf.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vais</a:t>
            </a:r>
            <a:r>
              <a:rPr lang="en-US" sz="2800" dirty="0" smtClean="0">
                <a:latin typeface="Comic Sans MS" panose="030F0702030302020204" pitchFamily="66" charset="0"/>
              </a:rPr>
              <a:t> à la mer.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 err="1" smtClean="0">
                <a:latin typeface="Comic Sans MS" panose="030F0702030302020204" pitchFamily="66" charset="0"/>
              </a:rPr>
              <a:t>J’aime</a:t>
            </a:r>
            <a:r>
              <a:rPr lang="en-US" sz="2800" dirty="0" smtClean="0">
                <a:latin typeface="Comic Sans MS" panose="030F0702030302020204" pitchFamily="66" charset="0"/>
              </a:rPr>
              <a:t> surfer </a:t>
            </a:r>
            <a:r>
              <a:rPr lang="en-US" sz="2800" dirty="0" err="1" smtClean="0">
                <a:latin typeface="Comic Sans MS" panose="030F0702030302020204" pitchFamily="66" charset="0"/>
              </a:rPr>
              <a:t>sur</a:t>
            </a:r>
            <a:r>
              <a:rPr lang="en-US" sz="2800" dirty="0" smtClean="0">
                <a:latin typeface="Comic Sans MS" panose="030F0702030302020204" pitchFamily="66" charset="0"/>
              </a:rPr>
              <a:t> internet.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vais</a:t>
            </a:r>
            <a:r>
              <a:rPr lang="en-US" sz="2800" dirty="0" smtClean="0">
                <a:latin typeface="Comic Sans MS" panose="030F0702030302020204" pitchFamily="66" charset="0"/>
              </a:rPr>
              <a:t> au cybercafé.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5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vais</a:t>
            </a:r>
            <a:r>
              <a:rPr lang="en-US" dirty="0" smtClean="0"/>
              <a:t>_____________.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Comic Sans MS" panose="030F0702030302020204" pitchFamily="66" charset="0"/>
              </a:rPr>
              <a:t>J’aime</a:t>
            </a:r>
            <a:r>
              <a:rPr lang="en-US" sz="2800" dirty="0" smtClean="0">
                <a:latin typeface="Comic Sans MS" panose="030F0702030302020204" pitchFamily="66" charset="0"/>
              </a:rPr>
              <a:t> faire le pique-</a:t>
            </a:r>
            <a:r>
              <a:rPr lang="en-US" sz="2800" dirty="0" err="1" smtClean="0">
                <a:latin typeface="Comic Sans MS" panose="030F0702030302020204" pitchFamily="66" charset="0"/>
              </a:rPr>
              <a:t>nique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vais</a:t>
            </a:r>
            <a:r>
              <a:rPr lang="en-US" sz="2800" dirty="0" smtClean="0">
                <a:latin typeface="Comic Sans MS" panose="030F0702030302020204" pitchFamily="66" charset="0"/>
              </a:rPr>
              <a:t> à la </a:t>
            </a:r>
            <a:r>
              <a:rPr lang="en-US" sz="2800" dirty="0" err="1" smtClean="0">
                <a:latin typeface="Comic Sans MS" panose="030F0702030302020204" pitchFamily="66" charset="0"/>
              </a:rPr>
              <a:t>campagne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fais</a:t>
            </a:r>
            <a:r>
              <a:rPr lang="en-US" sz="2800" dirty="0" smtClean="0">
                <a:latin typeface="Comic Sans MS" panose="030F0702030302020204" pitchFamily="66" charset="0"/>
              </a:rPr>
              <a:t> du ski </a:t>
            </a:r>
            <a:r>
              <a:rPr lang="en-US" sz="2800" dirty="0" err="1" smtClean="0">
                <a:latin typeface="Comic Sans MS" panose="030F0702030302020204" pitchFamily="66" charset="0"/>
              </a:rPr>
              <a:t>en</a:t>
            </a:r>
            <a:r>
              <a:rPr lang="en-US" sz="2800" dirty="0" smtClean="0">
                <a:latin typeface="Comic Sans MS" panose="030F0702030302020204" pitchFamily="66" charset="0"/>
              </a:rPr>
              <a:t> hiver.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vais</a:t>
            </a:r>
            <a:r>
              <a:rPr lang="en-US" sz="2800" dirty="0" smtClean="0">
                <a:latin typeface="Comic Sans MS" panose="030F0702030302020204" pitchFamily="66" charset="0"/>
              </a:rPr>
              <a:t> à la </a:t>
            </a:r>
            <a:r>
              <a:rPr lang="en-US" sz="2800" dirty="0" err="1" smtClean="0">
                <a:latin typeface="Comic Sans MS" panose="030F0702030302020204" pitchFamily="66" charset="0"/>
              </a:rPr>
              <a:t>montagne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8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vais</a:t>
            </a:r>
            <a:r>
              <a:rPr lang="en-US" dirty="0" smtClean="0"/>
              <a:t> _____________.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Comic Sans MS" panose="030F0702030302020204" pitchFamily="66" charset="0"/>
              </a:rPr>
              <a:t>J’adore</a:t>
            </a:r>
            <a:r>
              <a:rPr lang="en-US" sz="2800" dirty="0" smtClean="0">
                <a:latin typeface="Comic Sans MS" panose="030F0702030302020204" pitchFamily="66" charset="0"/>
              </a:rPr>
              <a:t> les </a:t>
            </a:r>
            <a:r>
              <a:rPr lang="en-US" sz="2800" dirty="0" err="1" smtClean="0">
                <a:latin typeface="Comic Sans MS" panose="030F0702030302020204" pitchFamily="66" charset="0"/>
              </a:rPr>
              <a:t>peintures</a:t>
            </a:r>
            <a:r>
              <a:rPr lang="en-US" sz="2800" dirty="0" smtClean="0">
                <a:latin typeface="Comic Sans MS" panose="030F0702030302020204" pitchFamily="66" charset="0"/>
              </a:rPr>
              <a:t> de Renoir et Monet.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vais</a:t>
            </a:r>
            <a:r>
              <a:rPr lang="en-US" sz="2800" dirty="0" smtClean="0">
                <a:latin typeface="Comic Sans MS" panose="030F0702030302020204" pitchFamily="66" charset="0"/>
              </a:rPr>
              <a:t> au </a:t>
            </a:r>
            <a:r>
              <a:rPr lang="en-US" sz="2800" dirty="0" err="1" smtClean="0">
                <a:latin typeface="Comic Sans MS" panose="030F0702030302020204" pitchFamily="66" charset="0"/>
              </a:rPr>
              <a:t>musée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 err="1" smtClean="0">
                <a:latin typeface="Comic Sans MS" panose="030F0702030302020204" pitchFamily="66" charset="0"/>
              </a:rPr>
              <a:t>J’aime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bien</a:t>
            </a:r>
            <a:r>
              <a:rPr lang="en-US" sz="2800" dirty="0" smtClean="0">
                <a:latin typeface="Comic Sans MS" panose="030F0702030302020204" pitchFamily="66" charset="0"/>
              </a:rPr>
              <a:t> la </a:t>
            </a:r>
            <a:r>
              <a:rPr lang="en-US" sz="2800" dirty="0" err="1" smtClean="0">
                <a:latin typeface="Comic Sans MS" panose="030F0702030302020204" pitchFamily="66" charset="0"/>
              </a:rPr>
              <a:t>musique</a:t>
            </a:r>
            <a:r>
              <a:rPr lang="en-US" sz="2800" dirty="0" smtClean="0">
                <a:latin typeface="Comic Sans MS" panose="030F0702030302020204" pitchFamily="66" charset="0"/>
              </a:rPr>
              <a:t> de Bizet.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vais</a:t>
            </a:r>
            <a:r>
              <a:rPr lang="en-US" sz="2800" dirty="0" smtClean="0">
                <a:latin typeface="Comic Sans MS" panose="030F0702030302020204" pitchFamily="66" charset="0"/>
              </a:rPr>
              <a:t> à </a:t>
            </a:r>
            <a:r>
              <a:rPr lang="en-US" sz="2800" dirty="0" err="1" smtClean="0">
                <a:latin typeface="Comic Sans MS" panose="030F0702030302020204" pitchFamily="66" charset="0"/>
              </a:rPr>
              <a:t>l’opera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9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vais</a:t>
            </a:r>
            <a:r>
              <a:rPr lang="en-US" dirty="0" smtClean="0"/>
              <a:t> _____________.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Mon petit frère </a:t>
            </a:r>
            <a:r>
              <a:rPr lang="en-US" sz="2800" dirty="0" err="1" smtClean="0">
                <a:latin typeface="Comic Sans MS" panose="030F0702030302020204" pitchFamily="66" charset="0"/>
              </a:rPr>
              <a:t>aime</a:t>
            </a:r>
            <a:r>
              <a:rPr lang="en-US" sz="2800" dirty="0" smtClean="0">
                <a:latin typeface="Comic Sans MS" panose="030F0702030302020204" pitchFamily="66" charset="0"/>
              </a:rPr>
              <a:t> les </a:t>
            </a:r>
            <a:r>
              <a:rPr lang="en-US" sz="2800" dirty="0" err="1" smtClean="0">
                <a:latin typeface="Comic Sans MS" panose="030F0702030302020204" pitchFamily="66" charset="0"/>
              </a:rPr>
              <a:t>tigres</a:t>
            </a:r>
            <a:r>
              <a:rPr lang="en-US" sz="2800" dirty="0" smtClean="0">
                <a:latin typeface="Comic Sans MS" panose="030F0702030302020204" pitchFamily="66" charset="0"/>
              </a:rPr>
              <a:t> et les lions.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vais</a:t>
            </a:r>
            <a:r>
              <a:rPr lang="en-US" sz="2800" dirty="0" smtClean="0">
                <a:latin typeface="Comic Sans MS" panose="030F0702030302020204" pitchFamily="66" charset="0"/>
              </a:rPr>
              <a:t> au zoo.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veux</a:t>
            </a:r>
            <a:r>
              <a:rPr lang="en-US" sz="2800" dirty="0" smtClean="0">
                <a:latin typeface="Comic Sans MS" panose="030F0702030302020204" pitchFamily="66" charset="0"/>
              </a:rPr>
              <a:t> me </a:t>
            </a:r>
            <a:r>
              <a:rPr lang="en-US" sz="2800" dirty="0" err="1" smtClean="0">
                <a:latin typeface="Comic Sans MS" panose="030F0702030302020204" pitchFamily="66" charset="0"/>
              </a:rPr>
              <a:t>bronzé</a:t>
            </a:r>
            <a:r>
              <a:rPr lang="en-US" sz="2800" dirty="0" smtClean="0">
                <a:latin typeface="Comic Sans MS" panose="030F0702030302020204" pitchFamily="66" charset="0"/>
              </a:rPr>
              <a:t>. Il me </a:t>
            </a:r>
            <a:r>
              <a:rPr lang="en-US" sz="2800" dirty="0" err="1" smtClean="0">
                <a:latin typeface="Comic Sans MS" panose="030F0702030302020204" pitchFamily="66" charset="0"/>
              </a:rPr>
              <a:t>faut</a:t>
            </a:r>
            <a:r>
              <a:rPr lang="en-US" sz="2800" dirty="0" smtClean="0">
                <a:latin typeface="Comic Sans MS" panose="030F0702030302020204" pitchFamily="66" charset="0"/>
              </a:rPr>
              <a:t> la crème </a:t>
            </a:r>
            <a:r>
              <a:rPr lang="en-US" sz="2800" dirty="0" err="1" smtClean="0">
                <a:latin typeface="Comic Sans MS" panose="030F0702030302020204" pitchFamily="66" charset="0"/>
              </a:rPr>
              <a:t>solaire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Je </a:t>
            </a:r>
            <a:r>
              <a:rPr lang="en-US" sz="2800" dirty="0" err="1" smtClean="0">
                <a:latin typeface="Comic Sans MS" panose="030F0702030302020204" pitchFamily="66" charset="0"/>
              </a:rPr>
              <a:t>vais</a:t>
            </a:r>
            <a:r>
              <a:rPr lang="en-US" sz="2800" dirty="0" smtClean="0">
                <a:latin typeface="Comic Sans MS" panose="030F0702030302020204" pitchFamily="66" charset="0"/>
              </a:rPr>
              <a:t> à la </a:t>
            </a:r>
            <a:r>
              <a:rPr lang="en-US" sz="2800" dirty="0" err="1" smtClean="0">
                <a:latin typeface="Comic Sans MS" panose="030F0702030302020204" pitchFamily="66" charset="0"/>
              </a:rPr>
              <a:t>plage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181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Comic Sans MS</vt:lpstr>
      <vt:lpstr>Trebuchet MS</vt:lpstr>
      <vt:lpstr>Wingdings 3</vt:lpstr>
      <vt:lpstr>Facet</vt:lpstr>
      <vt:lpstr>Où vas-tu?</vt:lpstr>
      <vt:lpstr>Je vais_____________.</vt:lpstr>
      <vt:lpstr>Je vais_______________.</vt:lpstr>
      <vt:lpstr>Je vais____________.</vt:lpstr>
      <vt:lpstr>Je vais____________.</vt:lpstr>
      <vt:lpstr>Je vais_____________.</vt:lpstr>
      <vt:lpstr>Je vais _____________.</vt:lpstr>
      <vt:lpstr>Je vais _____________.</vt:lpstr>
    </vt:vector>
  </TitlesOfParts>
  <Company>WTPS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Où vas-tu?</dc:title>
  <dc:creator>Patricia Cedrone</dc:creator>
  <cp:lastModifiedBy>Patricia Cedrone</cp:lastModifiedBy>
  <cp:revision>17</cp:revision>
  <dcterms:created xsi:type="dcterms:W3CDTF">2015-03-19T16:06:09Z</dcterms:created>
  <dcterms:modified xsi:type="dcterms:W3CDTF">2015-03-20T13:31:10Z</dcterms:modified>
</cp:coreProperties>
</file>